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5" r:id="rId5"/>
    <p:sldId id="1143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主要介绍了两位中国留学生赴英短期游学的经历。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81" y="836712"/>
            <a:ext cx="10656450" cy="1365660"/>
          </a:xfrm>
          <a:prstGeom prst="rect">
            <a:avLst/>
          </a:prstGeom>
        </p:spPr>
      </p:pic>
      <p:pic>
        <p:nvPicPr>
          <p:cNvPr id="4" name="语篇导航-DA.eps" descr="id:2147486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96621"/>
            <a:ext cx="1452245" cy="3543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673"/>
            <a:ext cx="11485848" cy="45985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are students from China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they are in England for their four weeks’ study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don’t have many lessons—only three in the morning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 they work on their homework, go to interesting places or play different sports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so much fun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like talking to other students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their English is very good now because they practise it every day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evening, they sometimes go to the movies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days for Jack and Gina are Saturday and Sunday because they often go to London on the weekend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everything in London and they like the museum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博物馆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old and interesting things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really great and </a:t>
            </a:r>
            <a:r>
              <a:rPr lang="en-US" altLang="zh-CN" sz="22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have great fun there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676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weeks’ time is really short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need to go home in two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 great time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it’s difficult for them to say goodbye to their new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write emails when they go back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and Gina are studying in England for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month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day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minute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461" y="17845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“Now they are in England for their four weeks’ study.”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两个人进行约为一个月的学习。故选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about Jack and Gina from Paragraph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sometimes go to the parties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often play sports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read a lot of English books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only three lessons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7184" y="8601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61889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“Jack and Gina don’t have many lessons—only three in the morning.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afternoon they work on their homework, go to interesting places or play different sports.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他们每天上午上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节课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下午不用上课。故选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昂贵的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吸引人的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枯燥的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破旧的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7237" y="16124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34566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are lots of old and interesting things. It is really great and attractive. Jack and Gina have great fun there.”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这里有很多古老和有趣的事物并且是非常好和吸引人的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所以他们玩得很开心。故选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easy for Jack and Gina to say goodbye to their new friends because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have many lessons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them do homework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 great time in England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like writing emails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791" y="8501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1930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have a great time here. So it’s difficult for them to say goodbye to their new friends.”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他们过得很愉快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所以很难说再见。故选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2025-09-17T16:10:38Z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1C1BDDA0DEC946FB95775A2711D21EFC_12</vt:lpwstr>
  </property>
</Properties>
</file>